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6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26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28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05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11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968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65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3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293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28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95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81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4158C-7418-4B1C-9ACE-711E5CFD4E32}" type="datetimeFigureOut">
              <a:rPr lang="zh-CN" altLang="en-US" smtClean="0"/>
              <a:t>2023/10/16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2109B-A668-4DFF-82AE-EAA03DFE46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9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4DAF9D21-D5E7-4878-AE15-B0EC206CC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84" y="1273202"/>
            <a:ext cx="9028194" cy="4687834"/>
          </a:xfrm>
          <a:prstGeom prst="rect">
            <a:avLst/>
          </a:prstGeom>
        </p:spPr>
      </p:pic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99710BFF-7498-4B34-9D08-BF7ECD4CF272}"/>
              </a:ext>
            </a:extLst>
          </p:cNvPr>
          <p:cNvCxnSpPr>
            <a:stCxn id="9" idx="3"/>
          </p:cNvCxnSpPr>
          <p:nvPr/>
        </p:nvCxnSpPr>
        <p:spPr>
          <a:xfrm>
            <a:off x="9851778" y="3617119"/>
            <a:ext cx="20933022" cy="0"/>
          </a:xfrm>
          <a:prstGeom prst="line">
            <a:avLst/>
          </a:prstGeom>
          <a:ln w="2540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14211F10-D786-4B89-A174-F847B94BFA8C}"/>
              </a:ext>
            </a:extLst>
          </p:cNvPr>
          <p:cNvSpPr txBox="1"/>
          <p:nvPr/>
        </p:nvSpPr>
        <p:spPr>
          <a:xfrm>
            <a:off x="10141527" y="4016061"/>
            <a:ext cx="209330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Title</a:t>
            </a:r>
            <a:endParaRPr lang="zh-CN" altLang="en-US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0926C32-FA05-466D-8B15-193BD39D5E09}"/>
              </a:ext>
            </a:extLst>
          </p:cNvPr>
          <p:cNvSpPr txBox="1"/>
          <p:nvPr/>
        </p:nvSpPr>
        <p:spPr>
          <a:xfrm>
            <a:off x="10141527" y="1387763"/>
            <a:ext cx="2093302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No.</a:t>
            </a:r>
            <a:r>
              <a:rPr lang="zh-CN" altLang="en-US" sz="11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1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endParaRPr lang="zh-CN" altLang="en-US" sz="115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8E2D3771-D911-4B24-AC78-D2DC0BB1C465}"/>
              </a:ext>
            </a:extLst>
          </p:cNvPr>
          <p:cNvCxnSpPr>
            <a:cxnSpLocks/>
          </p:cNvCxnSpPr>
          <p:nvPr/>
        </p:nvCxnSpPr>
        <p:spPr>
          <a:xfrm>
            <a:off x="1246909" y="41467737"/>
            <a:ext cx="29537891" cy="0"/>
          </a:xfrm>
          <a:prstGeom prst="line">
            <a:avLst/>
          </a:prstGeom>
          <a:ln w="2540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B66722FE-F77A-4278-BACD-0FEE6C3C273C}"/>
              </a:ext>
            </a:extLst>
          </p:cNvPr>
          <p:cNvSpPr txBox="1"/>
          <p:nvPr/>
        </p:nvSpPr>
        <p:spPr>
          <a:xfrm>
            <a:off x="1246909" y="41812875"/>
            <a:ext cx="29537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International Workshop Celebrating 30 Years‘ Anniversary Since the Discovery of SWCNTs @ Taiyuan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2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Shanxi, 2023</a:t>
            </a:r>
            <a:endParaRPr lang="zh-CN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585969D-350F-4129-B9A3-78F907FADB52}"/>
              </a:ext>
            </a:extLst>
          </p:cNvPr>
          <p:cNvSpPr txBox="1"/>
          <p:nvPr/>
        </p:nvSpPr>
        <p:spPr>
          <a:xfrm>
            <a:off x="10141527" y="5444031"/>
            <a:ext cx="20933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</a:p>
          <a:p>
            <a:pPr algn="ctr"/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abcdefg@xxx.yyy</a:t>
            </a:r>
            <a:endParaRPr lang="zh-CN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4CE22A1-7509-4172-9549-12AEA67ED722}"/>
              </a:ext>
            </a:extLst>
          </p:cNvPr>
          <p:cNvSpPr txBox="1"/>
          <p:nvPr/>
        </p:nvSpPr>
        <p:spPr>
          <a:xfrm>
            <a:off x="1988126" y="8247744"/>
            <a:ext cx="13584383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Lorem ipsum dolor sit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amet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consectetur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adipisci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sed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eiusmod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tempor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incidunt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labore et dolore magna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Ut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ad minim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veniam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nostrum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exercitationem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ullam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corporis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suscipit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laboriosam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nisi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ut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aliquid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ex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commodi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consequatur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Quis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aute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iure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reprehenderit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voluptate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velit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esse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cillum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dolore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eu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fugiat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nulla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pariatur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Excepteur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sint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obcaecat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cupiditat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non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proident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, sunt in culpa qui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officia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deserunt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mollit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anim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id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est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US" altLang="zh-CN" sz="2400" b="0" i="0" dirty="0" err="1">
                <a:solidFill>
                  <a:srgbClr val="212529"/>
                </a:solidFill>
                <a:effectLst/>
                <a:latin typeface="system-ui"/>
              </a:rPr>
              <a:t>laborum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just"/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3D27C26-3BD3-49A7-855C-E095BACB7276}"/>
              </a:ext>
            </a:extLst>
          </p:cNvPr>
          <p:cNvSpPr txBox="1"/>
          <p:nvPr/>
        </p:nvSpPr>
        <p:spPr>
          <a:xfrm>
            <a:off x="16826781" y="8228269"/>
            <a:ext cx="13584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b="0" i="0" dirty="0">
                <a:solidFill>
                  <a:srgbClr val="212529"/>
                </a:solidFill>
                <a:effectLst/>
                <a:latin typeface="system-ui"/>
              </a:rPr>
              <a:t>120cm * 90cm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088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418</Words>
  <Application>Microsoft Office PowerPoint</Application>
  <PresentationFormat>自定义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system-ui</vt:lpstr>
      <vt:lpstr>等线</vt:lpstr>
      <vt:lpstr>等线 Light</vt:lpstr>
      <vt:lpstr>宋体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若铭</dc:creator>
  <cp:lastModifiedBy>李若铭</cp:lastModifiedBy>
  <cp:revision>5</cp:revision>
  <dcterms:created xsi:type="dcterms:W3CDTF">2023-10-14T15:16:40Z</dcterms:created>
  <dcterms:modified xsi:type="dcterms:W3CDTF">2023-10-16T08:31:09Z</dcterms:modified>
</cp:coreProperties>
</file>